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8"/>
  </p:notesMasterIdLst>
  <p:handoutMasterIdLst>
    <p:handoutMasterId r:id="rId9"/>
  </p:handoutMasterIdLst>
  <p:sldIdLst>
    <p:sldId id="1817" r:id="rId2"/>
    <p:sldId id="1818" r:id="rId3"/>
    <p:sldId id="1819" r:id="rId4"/>
    <p:sldId id="1820" r:id="rId5"/>
    <p:sldId id="1821" r:id="rId6"/>
    <p:sldId id="182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clrMru>
    <a:srgbClr val="33CC00"/>
    <a:srgbClr val="FF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8408"/>
    <p:restoredTop sz="93692"/>
  </p:normalViewPr>
  <p:slideViewPr>
    <p:cSldViewPr snapToGrid="0" snapToObjects="1">
      <p:cViewPr>
        <p:scale>
          <a:sx n="92" d="100"/>
          <a:sy n="92" d="100"/>
        </p:scale>
        <p:origin x="-88" y="-1056"/>
      </p:cViewPr>
      <p:guideLst>
        <p:guide orient="horz" pos="2160"/>
        <p:guide pos="2880"/>
      </p:guideLst>
    </p:cSldViewPr>
  </p:slideViewPr>
  <p:notesTextViewPr>
    <p:cViewPr>
      <p:scale>
        <a:sx n="35" d="100"/>
        <a:sy n="35" d="100"/>
      </p:scale>
      <p:origin x="0" y="0"/>
    </p:cViewPr>
  </p:notesTextViewPr>
  <p:sorterViewPr>
    <p:cViewPr>
      <p:scale>
        <a:sx n="133" d="100"/>
        <a:sy n="133" d="100"/>
      </p:scale>
      <p:origin x="0" y="88560"/>
    </p:cViewPr>
  </p:sorterViewPr>
  <p:notesViewPr>
    <p:cSldViewPr snapToGrid="0" snapToObjects="1">
      <p:cViewPr varScale="1">
        <p:scale>
          <a:sx n="55" d="100"/>
          <a:sy n="55" d="100"/>
        </p:scale>
        <p:origin x="-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AFAED-B3F5-F844-A56E-87F9452C9222}" type="datetimeFigureOut">
              <a:rPr lang="en-US"/>
              <a:pPr/>
              <a:t>8/19/16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7FD59-2956-0F45-BC2E-068CF25E381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521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D1DBA-CC19-A34B-AD90-A0303634FBDE}" type="datetimeFigureOut">
              <a:rPr lang="en-US"/>
              <a:pPr/>
              <a:t>8/19/16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35CB3-1955-EF4B-A07F-669D25884C65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021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35CB3-1955-EF4B-A07F-669D25884C65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24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35CB3-1955-EF4B-A07F-669D25884C65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63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35CB3-1955-EF4B-A07F-669D25884C65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4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35CB3-1955-EF4B-A07F-669D25884C65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96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01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8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231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8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91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3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01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9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441" y="6356351"/>
            <a:ext cx="30861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7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7423" y="6356351"/>
            <a:ext cx="30861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8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96586" y="6339611"/>
            <a:ext cx="30861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5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9604" y="6311902"/>
            <a:ext cx="30861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8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8041" y="6353466"/>
            <a:ext cx="30861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36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82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6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Laura Terrill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4C2F60E-34D8-DD42-93FD-7BD7AE432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96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5" Type="http://schemas.openxmlformats.org/officeDocument/2006/relationships/image" Target="../media/image3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5" Type="http://schemas.openxmlformats.org/officeDocument/2006/relationships/image" Target="../media/image3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8.jpeg"/><Relationship Id="rId5" Type="http://schemas.openxmlformats.org/officeDocument/2006/relationships/image" Target="../media/image6.jpeg"/><Relationship Id="rId6" Type="http://schemas.openxmlformats.org/officeDocument/2006/relationships/image" Target="../media/image9.jpeg"/><Relationship Id="rId7" Type="http://schemas.openxmlformats.org/officeDocument/2006/relationships/image" Target="../media/image4.jpeg"/><Relationship Id="rId8" Type="http://schemas.openxmlformats.org/officeDocument/2006/relationships/image" Target="../media/image7.jpeg"/><Relationship Id="rId9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8.jpeg"/><Relationship Id="rId5" Type="http://schemas.openxmlformats.org/officeDocument/2006/relationships/image" Target="../media/image6.jpeg"/><Relationship Id="rId6" Type="http://schemas.openxmlformats.org/officeDocument/2006/relationships/image" Target="../media/image9.jpeg"/><Relationship Id="rId7" Type="http://schemas.openxmlformats.org/officeDocument/2006/relationships/image" Target="../media/image4.jpeg"/><Relationship Id="rId8" Type="http://schemas.openxmlformats.org/officeDocument/2006/relationships/image" Target="../media/image7.jpeg"/><Relationship Id="rId9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15" y="228600"/>
            <a:ext cx="6846945" cy="990600"/>
          </a:xfrm>
        </p:spPr>
        <p:txBody>
          <a:bodyPr>
            <a:noAutofit/>
          </a:bodyPr>
          <a:lstStyle/>
          <a:p>
            <a:r>
              <a:rPr lang="en-US" sz="3200"/>
              <a:t>Y a-t-</a:t>
            </a:r>
            <a:r>
              <a:rPr lang="en-US" sz="3200" dirty="0" err="1"/>
              <a:t>il</a:t>
            </a:r>
            <a:r>
              <a:rPr lang="en-US" sz="3200" dirty="0"/>
              <a:t>….? </a:t>
            </a:r>
            <a:r>
              <a:rPr lang="en-US" sz="3200" dirty="0" err="1"/>
              <a:t>Oui</a:t>
            </a:r>
            <a:r>
              <a:rPr lang="en-US" sz="3200" dirty="0"/>
              <a:t>, </a:t>
            </a:r>
            <a:r>
              <a:rPr lang="en-US" sz="3200" dirty="0" err="1"/>
              <a:t>il</a:t>
            </a:r>
            <a:r>
              <a:rPr lang="en-US" sz="3200" dirty="0"/>
              <a:t> y a </a:t>
            </a:r>
            <a:r>
              <a:rPr lang="en-US" sz="3200" dirty="0" err="1">
                <a:solidFill>
                  <a:schemeClr val="accent6"/>
                </a:solidFill>
              </a:rPr>
              <a:t>une</a:t>
            </a:r>
            <a:r>
              <a:rPr lang="en-US" sz="3200" dirty="0"/>
              <a:t> </a:t>
            </a:r>
            <a:r>
              <a:rPr lang="en-US" sz="3200" dirty="0" err="1"/>
              <a:t>cathédrale</a:t>
            </a:r>
            <a:r>
              <a:rPr lang="en-US" sz="3200" dirty="0"/>
              <a:t>.</a:t>
            </a:r>
            <a:br>
              <a:rPr lang="en-US" sz="3200" dirty="0"/>
            </a:br>
            <a:r>
              <a:rPr lang="en-US" sz="3200" dirty="0"/>
              <a:t>Non, </a:t>
            </a:r>
            <a:r>
              <a:rPr lang="en-US" sz="3200" dirty="0" err="1"/>
              <a:t>il</a:t>
            </a:r>
            <a:r>
              <a:rPr lang="en-US" sz="3200" dirty="0"/>
              <a:t> </a:t>
            </a:r>
            <a:r>
              <a:rPr lang="en-US" sz="3200" dirty="0" err="1"/>
              <a:t>n’y</a:t>
            </a:r>
            <a:r>
              <a:rPr lang="en-US" sz="3200" dirty="0"/>
              <a:t> a pas </a:t>
            </a:r>
            <a:r>
              <a:rPr lang="en-US" sz="3200" dirty="0">
                <a:solidFill>
                  <a:schemeClr val="accent6"/>
                </a:solidFill>
              </a:rPr>
              <a:t>de</a:t>
            </a:r>
            <a:r>
              <a:rPr lang="en-US" sz="3200" dirty="0"/>
              <a:t> </a:t>
            </a:r>
            <a:r>
              <a:rPr lang="en-US" sz="3200" dirty="0" err="1"/>
              <a:t>stade</a:t>
            </a:r>
            <a:r>
              <a:rPr lang="en-US" sz="3200" dirty="0"/>
              <a:t>.</a:t>
            </a:r>
            <a:endParaRPr lang="en-US" sz="3200" i="1" dirty="0">
              <a:solidFill>
                <a:schemeClr val="tx2"/>
              </a:solidFill>
            </a:endParaRPr>
          </a:p>
        </p:txBody>
      </p:sp>
      <p:pic>
        <p:nvPicPr>
          <p:cNvPr id="14" name="Picture 13" descr="images-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13" y="1764223"/>
            <a:ext cx="2602686" cy="347472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35296" y="5558511"/>
            <a:ext cx="2131112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une cathédrale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44185" y="228600"/>
            <a:ext cx="2899815" cy="7078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bg1"/>
                </a:solidFill>
              </a:rPr>
              <a:t>places in a city</a:t>
            </a:r>
          </a:p>
          <a:p>
            <a:r>
              <a:rPr lang="en-US" sz="2000" i="1" dirty="0">
                <a:solidFill>
                  <a:schemeClr val="bg1"/>
                </a:solidFill>
              </a:rPr>
              <a:t>There is or there isn’t…..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5152" y="3762403"/>
            <a:ext cx="1301709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un stade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097045" y="1777317"/>
            <a:ext cx="4229100" cy="1917700"/>
            <a:chOff x="3097045" y="1777317"/>
            <a:chExt cx="4229100" cy="1917700"/>
          </a:xfrm>
        </p:grpSpPr>
        <p:pic>
          <p:nvPicPr>
            <p:cNvPr id="28" name="Picture 27" descr="Unknown-2.jpe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97045" y="1777317"/>
              <a:ext cx="4229100" cy="19177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91767" y="2019300"/>
              <a:ext cx="73018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800">
                  <a:solidFill>
                    <a:srgbClr val="FF0000"/>
                  </a:solidFill>
                </a:rPr>
                <a:t>x</a:t>
              </a: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C2F60E-34D8-DD42-93FD-7BD7AE432328}" type="slidenum">
              <a:rPr lang="en-US"/>
              <a:pPr/>
              <a:t>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Laura Terrill</a:t>
            </a:r>
          </a:p>
        </p:txBody>
      </p:sp>
    </p:spTree>
    <p:extLst>
      <p:ext uri="{BB962C8B-B14F-4D97-AF65-F5344CB8AC3E}">
        <p14:creationId xmlns:p14="http://schemas.microsoft.com/office/powerpoint/2010/main" val="201698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15" y="228600"/>
            <a:ext cx="6846945" cy="990600"/>
          </a:xfrm>
        </p:spPr>
        <p:txBody>
          <a:bodyPr>
            <a:noAutofit/>
          </a:bodyPr>
          <a:lstStyle/>
          <a:p>
            <a:r>
              <a:rPr lang="en-US" sz="3200"/>
              <a:t>Y a-t-il….? Oui, il y a </a:t>
            </a:r>
            <a:r>
              <a:rPr lang="en-US" sz="3200">
                <a:solidFill>
                  <a:schemeClr val="accent6"/>
                </a:solidFill>
              </a:rPr>
              <a:t>un/une </a:t>
            </a:r>
            <a:r>
              <a:rPr lang="en-US" sz="3200"/>
              <a:t>______.</a:t>
            </a:r>
            <a:br>
              <a:rPr lang="en-US" sz="3200"/>
            </a:br>
            <a:r>
              <a:rPr lang="en-US" sz="3200"/>
              <a:t>Non, il n’y a pas </a:t>
            </a:r>
            <a:r>
              <a:rPr lang="en-US" sz="3200">
                <a:solidFill>
                  <a:schemeClr val="accent6"/>
                </a:solidFill>
              </a:rPr>
              <a:t>de</a:t>
            </a:r>
            <a:r>
              <a:rPr lang="en-US" sz="3200"/>
              <a:t> _______.</a:t>
            </a:r>
            <a:endParaRPr lang="en-US" sz="3200" i="1">
              <a:solidFill>
                <a:schemeClr val="tx2"/>
              </a:solidFill>
            </a:endParaRPr>
          </a:p>
        </p:txBody>
      </p:sp>
      <p:pic>
        <p:nvPicPr>
          <p:cNvPr id="14" name="Picture 13" descr="images-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13" y="1764223"/>
            <a:ext cx="2602686" cy="3474720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616061" y="4104046"/>
            <a:ext cx="2551412" cy="2455679"/>
            <a:chOff x="3304298" y="4284679"/>
            <a:chExt cx="2551412" cy="2455679"/>
          </a:xfrm>
        </p:grpSpPr>
        <p:pic>
          <p:nvPicPr>
            <p:cNvPr id="12" name="Picture 11" descr="images-2.jpe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4298" y="4284679"/>
              <a:ext cx="2551412" cy="1911096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769100" y="6278693"/>
              <a:ext cx="1621808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rgbClr val="FFFFFF"/>
                  </a:solidFill>
                </a:rPr>
                <a:t>un château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244185" y="228600"/>
            <a:ext cx="2899815" cy="7078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bg1"/>
                </a:solidFill>
              </a:rPr>
              <a:t>Places in a city…</a:t>
            </a:r>
          </a:p>
          <a:p>
            <a:r>
              <a:rPr lang="en-US" sz="2000" i="1">
                <a:solidFill>
                  <a:schemeClr val="bg1"/>
                </a:solidFill>
              </a:rPr>
              <a:t>There is or there isn’t….. 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28" name="Picture 27" descr="Unknown-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7045" y="1777317"/>
            <a:ext cx="4229100" cy="19177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91767" y="2019300"/>
            <a:ext cx="7301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>
                <a:solidFill>
                  <a:srgbClr val="FF0000"/>
                </a:solidFill>
              </a:rPr>
              <a:t>x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6664987" y="1777317"/>
            <a:ext cx="2146554" cy="3554569"/>
            <a:chOff x="3384421" y="2131202"/>
            <a:chExt cx="2146554" cy="3554569"/>
          </a:xfrm>
        </p:grpSpPr>
        <p:pic>
          <p:nvPicPr>
            <p:cNvPr id="31" name="Picture 30" descr="f0c55ae49e8745fe583d5ea5894b1899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84421" y="2131202"/>
              <a:ext cx="2146554" cy="286207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897839" y="5224106"/>
              <a:ext cx="1119718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</a:rPr>
                <a:t>un café</a:t>
              </a:r>
            </a:p>
          </p:txBody>
        </p: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C2F60E-34D8-DD42-93FD-7BD7AE432328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6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15" y="228600"/>
            <a:ext cx="6846945" cy="990600"/>
          </a:xfrm>
        </p:spPr>
        <p:txBody>
          <a:bodyPr>
            <a:noAutofit/>
          </a:bodyPr>
          <a:lstStyle/>
          <a:p>
            <a:r>
              <a:rPr lang="en-US" sz="3200"/>
              <a:t>Y a-t-il….? Oui, il y a </a:t>
            </a:r>
            <a:r>
              <a:rPr lang="en-US" sz="3200">
                <a:solidFill>
                  <a:schemeClr val="accent6"/>
                </a:solidFill>
              </a:rPr>
              <a:t>un/une</a:t>
            </a:r>
            <a:r>
              <a:rPr lang="en-US" sz="3200"/>
              <a:t> ______.</a:t>
            </a:r>
            <a:br>
              <a:rPr lang="en-US" sz="3200"/>
            </a:br>
            <a:r>
              <a:rPr lang="en-US" sz="3200"/>
              <a:t>Non, il n’y a pas </a:t>
            </a:r>
            <a:r>
              <a:rPr lang="en-US" sz="3200">
                <a:solidFill>
                  <a:schemeClr val="accent6"/>
                </a:solidFill>
              </a:rPr>
              <a:t>de</a:t>
            </a:r>
            <a:r>
              <a:rPr lang="en-US" sz="3200"/>
              <a:t> _______.</a:t>
            </a:r>
            <a:endParaRPr lang="en-US" sz="3200" i="1">
              <a:solidFill>
                <a:schemeClr val="tx2"/>
              </a:solidFill>
            </a:endParaRPr>
          </a:p>
        </p:txBody>
      </p:sp>
      <p:pic>
        <p:nvPicPr>
          <p:cNvPr id="14" name="Picture 13" descr="images-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13" y="1764223"/>
            <a:ext cx="2602686" cy="3474720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pic>
        <p:nvPicPr>
          <p:cNvPr id="12" name="Picture 11" descr="images-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4298" y="4284679"/>
            <a:ext cx="2551412" cy="191109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44185" y="228600"/>
            <a:ext cx="2899815" cy="7078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bg1"/>
                </a:solidFill>
              </a:rPr>
              <a:t>Places in a city…</a:t>
            </a:r>
          </a:p>
          <a:p>
            <a:r>
              <a:rPr lang="en-US" sz="2000" i="1">
                <a:solidFill>
                  <a:schemeClr val="bg1"/>
                </a:solidFill>
              </a:rPr>
              <a:t>There is or there isn’t….. 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28" name="Picture 27" descr="Unknown-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7045" y="1548150"/>
            <a:ext cx="4229100" cy="19177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91767" y="2019300"/>
            <a:ext cx="7301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17" name="Picture 16" descr="f0c55ae49e8745fe583d5ea5894b189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4987" y="3465850"/>
            <a:ext cx="2146554" cy="2862072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C2F60E-34D8-DD42-93FD-7BD7AE432328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915" y="228600"/>
            <a:ext cx="6846945" cy="990600"/>
          </a:xfrm>
        </p:spPr>
        <p:txBody>
          <a:bodyPr>
            <a:noAutofit/>
          </a:bodyPr>
          <a:lstStyle/>
          <a:p>
            <a:r>
              <a:rPr lang="en-US" sz="3600"/>
              <a:t>Y a-t-il….?		un?   une?   </a:t>
            </a:r>
            <a:r>
              <a:rPr lang="en-US" sz="3600">
                <a:solidFill>
                  <a:schemeClr val="accent6"/>
                </a:solidFill>
              </a:rPr>
              <a:t>de</a:t>
            </a:r>
            <a:r>
              <a:rPr lang="en-US" sz="3600"/>
              <a:t>? </a:t>
            </a:r>
            <a:endParaRPr lang="en-US" sz="3600" i="1">
              <a:solidFill>
                <a:schemeClr val="tx2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18785" y="368300"/>
            <a:ext cx="2899815" cy="7078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bg1"/>
                </a:solidFill>
              </a:rPr>
              <a:t>Places in a city…</a:t>
            </a:r>
          </a:p>
          <a:p>
            <a:r>
              <a:rPr lang="en-US" sz="2000" i="1">
                <a:solidFill>
                  <a:schemeClr val="bg1"/>
                </a:solidFill>
              </a:rPr>
              <a:t>There is or there isn’t….. 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13" name="Picture 12" descr="b9cbecbb0d96f7ced49f6a615fcee8e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15" y="1628389"/>
            <a:ext cx="2520794" cy="189280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40171" y="3630138"/>
            <a:ext cx="1317037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une gare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89511" y="4315968"/>
            <a:ext cx="4929274" cy="2112264"/>
            <a:chOff x="6147081" y="2743987"/>
            <a:chExt cx="4929274" cy="2112264"/>
          </a:xfrm>
        </p:grpSpPr>
        <p:pic>
          <p:nvPicPr>
            <p:cNvPr id="11" name="Picture 10" descr="images-5.jpe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7081" y="2743987"/>
              <a:ext cx="3244251" cy="2112264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692292" y="3800119"/>
              <a:ext cx="1384063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</a:rPr>
                <a:t>un fleuve</a:t>
              </a:r>
            </a:p>
          </p:txBody>
        </p:sp>
      </p:grpSp>
      <p:pic>
        <p:nvPicPr>
          <p:cNvPr id="14" name="Picture 13" descr="images-8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6585" y="1838701"/>
            <a:ext cx="2528340" cy="16824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740702" y="3630138"/>
            <a:ext cx="1603324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une piscine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17480" y="3630138"/>
            <a:ext cx="1451539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une plage</a:t>
            </a:r>
          </a:p>
        </p:txBody>
      </p:sp>
      <p:grpSp>
        <p:nvGrpSpPr>
          <p:cNvPr id="24" name="Group 16"/>
          <p:cNvGrpSpPr/>
          <p:nvPr/>
        </p:nvGrpSpPr>
        <p:grpSpPr>
          <a:xfrm>
            <a:off x="3451802" y="1648615"/>
            <a:ext cx="2582895" cy="1892808"/>
            <a:chOff x="6244185" y="1789115"/>
            <a:chExt cx="2582895" cy="1892808"/>
          </a:xfrm>
        </p:grpSpPr>
        <p:pic>
          <p:nvPicPr>
            <p:cNvPr id="25" name="Picture 24" descr="Unknown-1.jpe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44185" y="1789115"/>
              <a:ext cx="2582895" cy="1892808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7326145" y="2095500"/>
              <a:ext cx="73018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800">
                  <a:solidFill>
                    <a:srgbClr val="FF0000"/>
                  </a:solidFill>
                </a:rPr>
                <a:t>x</a:t>
              </a: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C2F60E-34D8-DD42-93FD-7BD7AE432328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5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3434"/>
            <a:ext cx="7886700" cy="1325563"/>
          </a:xfrm>
        </p:spPr>
        <p:txBody>
          <a:bodyPr/>
          <a:lstStyle/>
          <a:p>
            <a:r>
              <a:rPr lang="en-US"/>
              <a:t>Tu aimes Angers?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34325" y="1029844"/>
            <a:ext cx="7675350" cy="4351338"/>
          </a:xfrm>
        </p:spPr>
        <p:txBody>
          <a:bodyPr/>
          <a:lstStyle/>
          <a:p>
            <a:r>
              <a:rPr lang="en-US"/>
              <a:t>Oui, parce qu’il y a ______________.</a:t>
            </a:r>
          </a:p>
          <a:p>
            <a:r>
              <a:rPr lang="en-US"/>
              <a:t>Non, parce qu’il n’y a pas de _____________.</a:t>
            </a:r>
          </a:p>
          <a:p>
            <a:pPr marL="342900" lvl="1" indent="0">
              <a:buNone/>
            </a:pPr>
            <a:r>
              <a:rPr lang="en-US" i="1"/>
              <a:t>(Do you like Angers? Yes, because there is</a:t>
            </a:r>
            <a:r>
              <a:rPr lang="is-IS" i="1"/>
              <a:t>…</a:t>
            </a:r>
            <a:r>
              <a:rPr lang="en-US" i="1"/>
              <a:t> No, </a:t>
            </a:r>
          </a:p>
          <a:p>
            <a:pPr marL="342900" lvl="1" indent="0">
              <a:buNone/>
            </a:pPr>
            <a:r>
              <a:rPr lang="en-US" i="1"/>
              <a:t>Because there isn’t</a:t>
            </a:r>
            <a:r>
              <a:rPr lang="is-IS" i="1"/>
              <a:t>….)</a:t>
            </a:r>
          </a:p>
        </p:txBody>
      </p:sp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18218"/>
            <a:ext cx="2191734" cy="2926080"/>
          </a:xfrm>
          <a:prstGeom prst="rect">
            <a:avLst/>
          </a:prstGeom>
        </p:spPr>
      </p:pic>
      <p:pic>
        <p:nvPicPr>
          <p:cNvPr id="7" name="Picture 6" descr="Unknown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9250"/>
            <a:ext cx="3024788" cy="1371600"/>
          </a:xfrm>
          <a:prstGeom prst="rect">
            <a:avLst/>
          </a:prstGeom>
        </p:spPr>
      </p:pic>
      <p:pic>
        <p:nvPicPr>
          <p:cNvPr id="8" name="Picture 7" descr="images-8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838" y="5048694"/>
            <a:ext cx="2528340" cy="16824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42585" y="368300"/>
            <a:ext cx="2899815" cy="7078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bg1"/>
                </a:solidFill>
              </a:rPr>
              <a:t>Places in a city…</a:t>
            </a:r>
          </a:p>
          <a:p>
            <a:r>
              <a:rPr lang="en-US" sz="2000" i="1">
                <a:solidFill>
                  <a:schemeClr val="bg1"/>
                </a:solidFill>
              </a:rPr>
              <a:t>There is or there isn’t….. 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11" name="Picture 10" descr="b9cbecbb0d96f7ced49f6a615fcee8e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1734" y="2917586"/>
            <a:ext cx="2764348" cy="2075688"/>
          </a:xfrm>
          <a:prstGeom prst="rect">
            <a:avLst/>
          </a:prstGeom>
        </p:spPr>
      </p:pic>
      <p:pic>
        <p:nvPicPr>
          <p:cNvPr id="9" name="Picture 8" descr="Unknown-1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082" y="2830718"/>
            <a:ext cx="2458119" cy="1801368"/>
          </a:xfrm>
          <a:prstGeom prst="rect">
            <a:avLst/>
          </a:prstGeom>
        </p:spPr>
      </p:pic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1734" y="5147754"/>
            <a:ext cx="2063104" cy="1545336"/>
          </a:xfrm>
          <a:prstGeom prst="rect">
            <a:avLst/>
          </a:prstGeom>
        </p:spPr>
      </p:pic>
      <p:pic>
        <p:nvPicPr>
          <p:cNvPr id="16" name="Picture 15" descr="images-5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2585" y="4620323"/>
            <a:ext cx="3244251" cy="2112264"/>
          </a:xfrm>
          <a:prstGeom prst="rect">
            <a:avLst/>
          </a:prstGeom>
        </p:spPr>
      </p:pic>
      <p:pic>
        <p:nvPicPr>
          <p:cNvPr id="13" name="Picture 12" descr="f0c55ae49e8745fe583d5ea5894b1899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97446" y="1770014"/>
            <a:ext cx="2146554" cy="2862072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C2F60E-34D8-DD42-93FD-7BD7AE432328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Laura Terrill</a:t>
            </a:r>
          </a:p>
        </p:txBody>
      </p:sp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5" y="1919088"/>
            <a:ext cx="2191734" cy="2926080"/>
          </a:xfrm>
          <a:prstGeom prst="rect">
            <a:avLst/>
          </a:prstGeom>
        </p:spPr>
      </p:pic>
      <p:pic>
        <p:nvPicPr>
          <p:cNvPr id="7" name="Picture 6" descr="Unknown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9250"/>
            <a:ext cx="3024788" cy="1371600"/>
          </a:xfrm>
          <a:prstGeom prst="rect">
            <a:avLst/>
          </a:prstGeom>
        </p:spPr>
      </p:pic>
      <p:pic>
        <p:nvPicPr>
          <p:cNvPr id="8" name="Picture 7" descr="images-8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838" y="5048694"/>
            <a:ext cx="2528340" cy="16824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42585" y="368300"/>
            <a:ext cx="2899815" cy="7078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bg1"/>
                </a:solidFill>
              </a:rPr>
              <a:t>Places in a city…</a:t>
            </a:r>
          </a:p>
          <a:p>
            <a:r>
              <a:rPr lang="en-US" sz="2000" i="1">
                <a:solidFill>
                  <a:schemeClr val="bg1"/>
                </a:solidFill>
              </a:rPr>
              <a:t>There is or there isn’t….. 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11" name="Picture 10" descr="b9cbecbb0d96f7ced49f6a615fcee8e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1544" y="2401976"/>
            <a:ext cx="2764348" cy="2075688"/>
          </a:xfrm>
          <a:prstGeom prst="rect">
            <a:avLst/>
          </a:prstGeom>
        </p:spPr>
      </p:pic>
      <p:pic>
        <p:nvPicPr>
          <p:cNvPr id="9" name="Picture 8" descr="Unknown-1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3525" y="2533440"/>
            <a:ext cx="2458119" cy="1801368"/>
          </a:xfrm>
          <a:prstGeom prst="rect">
            <a:avLst/>
          </a:prstGeom>
        </p:spPr>
      </p:pic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1734" y="5147754"/>
            <a:ext cx="2063104" cy="1545336"/>
          </a:xfrm>
          <a:prstGeom prst="rect">
            <a:avLst/>
          </a:prstGeom>
        </p:spPr>
      </p:pic>
      <p:pic>
        <p:nvPicPr>
          <p:cNvPr id="16" name="Picture 15" descr="images-5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2585" y="4620323"/>
            <a:ext cx="3244251" cy="2112264"/>
          </a:xfrm>
          <a:prstGeom prst="rect">
            <a:avLst/>
          </a:prstGeom>
        </p:spPr>
      </p:pic>
      <p:pic>
        <p:nvPicPr>
          <p:cNvPr id="13" name="Picture 12" descr="f0c55ae49e8745fe583d5ea5894b1899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97446" y="1770014"/>
            <a:ext cx="2146554" cy="28620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05660" y="368300"/>
            <a:ext cx="3809761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/>
              <a:t>Discutez Angers.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C2F60E-34D8-DD42-93FD-7BD7AE432328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69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26979</TotalTime>
  <Words>182</Words>
  <Application>Microsoft Macintosh PowerPoint</Application>
  <PresentationFormat>On-screen Show (4:3)</PresentationFormat>
  <Paragraphs>50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Corbel</vt:lpstr>
      <vt:lpstr>Arial</vt:lpstr>
      <vt:lpstr>Depth</vt:lpstr>
      <vt:lpstr>Y a-t-il….? Oui, il y a une cathédrale. Non, il n’y a pas de stade.</vt:lpstr>
      <vt:lpstr>Y a-t-il….? Oui, il y a un/une ______. Non, il n’y a pas de _______.</vt:lpstr>
      <vt:lpstr>Y a-t-il….? Oui, il y a un/une ______. Non, il n’y a pas de _______.</vt:lpstr>
      <vt:lpstr>Y a-t-il….?  un?   une?   de? </vt:lpstr>
      <vt:lpstr>Tu aimes Angers?</vt:lpstr>
      <vt:lpstr>PowerPoint Presentation</vt:lpstr>
    </vt:vector>
  </TitlesOfParts>
  <Company>Educational Consultant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Terrill Laura</dc:creator>
  <cp:lastModifiedBy>Microsoft Office User</cp:lastModifiedBy>
  <cp:revision>348</cp:revision>
  <cp:lastPrinted>2016-08-16T02:51:48Z</cp:lastPrinted>
  <dcterms:created xsi:type="dcterms:W3CDTF">2015-07-10T12:19:10Z</dcterms:created>
  <dcterms:modified xsi:type="dcterms:W3CDTF">2016-08-20T02:40:25Z</dcterms:modified>
</cp:coreProperties>
</file>